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9" r:id="rId21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15" Type="http://schemas.openxmlformats.org/officeDocument/2006/relationships/slide" Target="slides/slide14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2" name="Shape 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Google Shape;5073;g33c5e4031bd_0_9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4" name="Google Shape;5074;g33c5e4031bd_0_9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44.xml"/></Relationships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5" name="Shape 5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Google Shape;5076;p712"/>
          <p:cNvSpPr txBox="1"/>
          <p:nvPr>
            <p:ph type="title"/>
          </p:nvPr>
        </p:nvSpPr>
        <p:spPr>
          <a:xfrm>
            <a:off x="457200" y="205978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Comic Sans MS"/>
              <a:buNone/>
            </a:pPr>
            <a:r>
              <a:rPr b="1" i="0" lang="zh-CN" sz="252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52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77" name="Google Shape;5077;p712"/>
          <p:cNvSpPr txBox="1"/>
          <p:nvPr>
            <p:ph idx="1" type="body"/>
          </p:nvPr>
        </p:nvSpPr>
        <p:spPr>
          <a:xfrm>
            <a:off x="152400" y="514350"/>
            <a:ext cx="8763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largest factors shared by two numbers.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0" i="1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GCF of 16 and 24?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start by listing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factors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both numbers.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4, 8, 16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24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1, 2, 3, 4, 6, 8, 12, 24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numbers do they have in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1, 2, 4, 8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number is the </a:t>
            </a:r>
            <a:r>
              <a:rPr b="0" i="0" lang="zh-CN" sz="32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</a:t>
            </a: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/>
          </a:p>
          <a:p>
            <a:pPr indent="0" lvl="0" marL="0" marR="0" rtl="0" algn="ctr">
              <a:spcBef>
                <a:spcPts val="880"/>
              </a:spcBef>
              <a:spcAft>
                <a:spcPts val="0"/>
              </a:spcAft>
              <a:buClr>
                <a:srgbClr val="7030A0"/>
              </a:buClr>
              <a:buFont typeface="Arial"/>
              <a:buNone/>
            </a:pPr>
            <a:r>
              <a:rPr b="0" i="0" lang="zh-CN" sz="44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